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477841-DF13-53C5-5049-83EE868E9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2054B93-984B-3B3F-8452-54B0695906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EE8C12-6672-82D5-BE21-A348E9CF2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E4C8D8-B88E-92EE-80C7-42F9D456E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9FA35D-5ADD-CA9A-F776-DD41FB511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580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BF6863-83E2-580B-3F6C-B0D52FDEF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DF6BE1-26F4-97C0-F366-4F0414C9F0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1F75F8-5705-63C2-258C-1DD99A638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4F3B1E-4BDD-46B5-4457-AEA77B73C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1BDEC5-8B6F-5467-A97B-7450A103B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958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73528C8-28EA-9228-8253-5A2B8C9133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2B2393-3371-EA73-C882-275572C2E0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5367C0-7AFE-C856-6B47-91319A323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011751-9895-C71A-B71E-BB9D6347E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BFEA34-89BB-CEB3-C347-32482BECD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904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740ECF-6620-6915-042E-1D1020B4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86CC55-29B6-3104-5034-0C99C4347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5C1D01-8B8D-CE5F-C881-2F441725E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04E016-8209-D0C3-D0FB-30C564EAF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14A572-76E3-1CFD-4703-F46DA76C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582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749726-74C6-D43E-15ED-F17FE76BE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B6768D-338D-E452-0C2D-3BB8DCCED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C562E7-F1F6-149D-7910-AE7C13F65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A10B54-229E-3FE7-CC38-F50A71DC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9910D1-210D-7A4A-D46C-158BDD4BB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70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1B4653-B2F7-0C71-4032-3A50F2E4B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D7F383-68F3-E64A-595F-BE46CDA42F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FA8F47-BBA0-3F0E-5940-9F27B98DFB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CCD703-26D8-3391-A9D7-4B8E65B66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8547AE-A1EE-BFB5-99B7-3882422D2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BC96A0-012E-8A32-AE4D-D69AC1B8B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131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802AF7-4CAF-1A5B-58CF-4818B29EB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4698FA-72F0-F8B4-18A2-32CF1C084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B328B4-F316-4F41-BAA1-8B46544FA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5A4DD2-C954-CD4A-32BF-FD73C06C86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379127-9FC5-20BC-376C-86C7BEABF8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D1F8EBE-3ADC-661F-78A4-E70296A9B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E1FA6C0-9749-0B44-E896-042993BFD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010245E-D3D1-5B50-A17F-F01CB60F2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993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865762-81B9-B0AD-FE1D-DDE9E21CD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39C96E-7724-C19B-C666-ED8E3919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A30B204-0B09-CC90-CC8A-924A4F6AF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6FD5C1-BCC9-2C5C-686F-D1F31430B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343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B727BA-7756-FAE5-5B9A-7A224704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8ADC1A2-9E6B-CBA4-18B5-0C2149D3B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5D3F61-694D-C1C7-104A-AC545ADAE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987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47C5D3-BB06-B051-72A0-AEA70DCF1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807340-531B-550F-A00B-343824E54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71D22C-B119-032E-3412-7FCFD94164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6F1862-ACC9-C8F4-8227-E8E4BC931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9B4777-3A75-91A9-6F68-7819C3841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EC3E6B-DF68-2B21-D511-21F4498A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915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65F983-A378-13E0-CC42-4F94F971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930ABA9-6016-5CAA-A930-2981BF96B9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D8B397-55CB-9777-97F4-A306067AA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3E986E-824C-00CE-3C47-93C14BD20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E64483-1AE5-44FC-3A82-0CAAEBABE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074B39-4ED0-EA5D-21A9-159CE71C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90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3C1D88-D0AB-E753-7A65-A5E4A0A6E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D8AF75-9339-A0E4-11C3-9AF91816B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ADFCC9-DE10-15D1-62A6-33C2C7705B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6662A-1186-4093-AD74-19EA7CCBF422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FECC1-D384-7DE5-2C65-E8B87F4608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B3072B-ED9C-1332-A4FF-10C8AB786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23D2F-80CE-4DAE-9D4E-B71FE9F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094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A83B984-9B25-F237-4995-FD4A2B7AE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989" y="781342"/>
            <a:ext cx="5124168" cy="277559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95E60C7-17C8-BD04-EA9A-344956A140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13843" y="3795789"/>
            <a:ext cx="2409010" cy="2751818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D5018951-5B6C-2695-EF9E-7E8A237E7B43}"/>
              </a:ext>
            </a:extLst>
          </p:cNvPr>
          <p:cNvSpPr/>
          <p:nvPr/>
        </p:nvSpPr>
        <p:spPr>
          <a:xfrm>
            <a:off x="2711041" y="755762"/>
            <a:ext cx="732532" cy="73118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0800" rIns="18000" bIns="10800"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Serial_1</a:t>
            </a:r>
            <a:endParaRPr lang="ko-KR" alt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790CEA8-A335-C0A4-C11F-5B3CE15581A5}"/>
              </a:ext>
            </a:extLst>
          </p:cNvPr>
          <p:cNvSpPr/>
          <p:nvPr/>
        </p:nvSpPr>
        <p:spPr>
          <a:xfrm>
            <a:off x="3733101" y="1124125"/>
            <a:ext cx="1208015" cy="72984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45B0DEE-EF00-246C-38A1-291464916426}"/>
              </a:ext>
            </a:extLst>
          </p:cNvPr>
          <p:cNvSpPr/>
          <p:nvPr/>
        </p:nvSpPr>
        <p:spPr>
          <a:xfrm>
            <a:off x="5020058" y="1125523"/>
            <a:ext cx="1208015" cy="72984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94CC87A-CDC2-804E-79E8-7E3030179175}"/>
              </a:ext>
            </a:extLst>
          </p:cNvPr>
          <p:cNvSpPr/>
          <p:nvPr/>
        </p:nvSpPr>
        <p:spPr>
          <a:xfrm>
            <a:off x="6267222" y="1124125"/>
            <a:ext cx="1208015" cy="72984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4835DD1-932B-C412-D98B-DB66D787FA29}"/>
              </a:ext>
            </a:extLst>
          </p:cNvPr>
          <p:cNvSpPr/>
          <p:nvPr/>
        </p:nvSpPr>
        <p:spPr>
          <a:xfrm>
            <a:off x="7514386" y="1124125"/>
            <a:ext cx="1208015" cy="72984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E2736E2-4C3B-ECB0-92DE-B1E105FCFD66}"/>
              </a:ext>
            </a:extLst>
          </p:cNvPr>
          <p:cNvSpPr/>
          <p:nvPr/>
        </p:nvSpPr>
        <p:spPr>
          <a:xfrm>
            <a:off x="3733100" y="1853967"/>
            <a:ext cx="1208015" cy="4102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59FBE39-80CC-D2AC-DE17-5A5E74605CFE}"/>
              </a:ext>
            </a:extLst>
          </p:cNvPr>
          <p:cNvSpPr/>
          <p:nvPr/>
        </p:nvSpPr>
        <p:spPr>
          <a:xfrm>
            <a:off x="5020057" y="1853966"/>
            <a:ext cx="1208015" cy="4102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CCE8607-C9C8-0A7E-0496-F4BC760510F6}"/>
              </a:ext>
            </a:extLst>
          </p:cNvPr>
          <p:cNvSpPr/>
          <p:nvPr/>
        </p:nvSpPr>
        <p:spPr>
          <a:xfrm>
            <a:off x="6261628" y="1861549"/>
            <a:ext cx="1208015" cy="4102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4DEDE34-9747-1DC6-45C7-879827BBC202}"/>
              </a:ext>
            </a:extLst>
          </p:cNvPr>
          <p:cNvSpPr/>
          <p:nvPr/>
        </p:nvSpPr>
        <p:spPr>
          <a:xfrm>
            <a:off x="7514386" y="1869133"/>
            <a:ext cx="1208015" cy="4102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연결선: 구부러짐 48">
            <a:extLst>
              <a:ext uri="{FF2B5EF4-FFF2-40B4-BE49-F238E27FC236}">
                <a16:creationId xmlns:a16="http://schemas.microsoft.com/office/drawing/2014/main" id="{A413A6ED-40FD-C049-24CE-FB3A1EAA62ED}"/>
              </a:ext>
            </a:extLst>
          </p:cNvPr>
          <p:cNvCxnSpPr>
            <a:cxnSpLocks/>
            <a:stCxn id="95" idx="2"/>
          </p:cNvCxnSpPr>
          <p:nvPr/>
        </p:nvCxnSpPr>
        <p:spPr>
          <a:xfrm rot="10800000" flipH="1" flipV="1">
            <a:off x="2711040" y="3557647"/>
            <a:ext cx="2086701" cy="2255921"/>
          </a:xfrm>
          <a:prstGeom prst="curvedConnector4">
            <a:avLst>
              <a:gd name="adj1" fmla="val -107006"/>
              <a:gd name="adj2" fmla="val 89478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연결선: 구부러짐 50">
            <a:extLst>
              <a:ext uri="{FF2B5EF4-FFF2-40B4-BE49-F238E27FC236}">
                <a16:creationId xmlns:a16="http://schemas.microsoft.com/office/drawing/2014/main" id="{1FCE4428-3529-5B28-CCEE-714E6D55E853}"/>
              </a:ext>
            </a:extLst>
          </p:cNvPr>
          <p:cNvCxnSpPr>
            <a:cxnSpLocks/>
            <a:stCxn id="94" idx="2"/>
          </p:cNvCxnSpPr>
          <p:nvPr/>
        </p:nvCxnSpPr>
        <p:spPr>
          <a:xfrm rot="10800000" flipH="1" flipV="1">
            <a:off x="2711040" y="2730246"/>
            <a:ext cx="2086701" cy="2589070"/>
          </a:xfrm>
          <a:prstGeom prst="curvedConnector4">
            <a:avLst>
              <a:gd name="adj1" fmla="val -100809"/>
              <a:gd name="adj2" fmla="val 86895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연결선: 구부러짐 67">
            <a:extLst>
              <a:ext uri="{FF2B5EF4-FFF2-40B4-BE49-F238E27FC236}">
                <a16:creationId xmlns:a16="http://schemas.microsoft.com/office/drawing/2014/main" id="{E9CF1053-CA63-1B28-83AD-F546F0F75883}"/>
              </a:ext>
            </a:extLst>
          </p:cNvPr>
          <p:cNvCxnSpPr>
            <a:cxnSpLocks/>
            <a:stCxn id="93" idx="2"/>
          </p:cNvCxnSpPr>
          <p:nvPr/>
        </p:nvCxnSpPr>
        <p:spPr>
          <a:xfrm rot="10800000" flipH="1" flipV="1">
            <a:off x="2714072" y="1919984"/>
            <a:ext cx="2083672" cy="3003300"/>
          </a:xfrm>
          <a:prstGeom prst="curvedConnector4">
            <a:avLst>
              <a:gd name="adj1" fmla="val -84554"/>
              <a:gd name="adj2" fmla="val 8525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구부러짐 72">
            <a:extLst>
              <a:ext uri="{FF2B5EF4-FFF2-40B4-BE49-F238E27FC236}">
                <a16:creationId xmlns:a16="http://schemas.microsoft.com/office/drawing/2014/main" id="{C9B65BF2-5AFD-C493-3EB8-13B443377169}"/>
              </a:ext>
            </a:extLst>
          </p:cNvPr>
          <p:cNvCxnSpPr>
            <a:cxnSpLocks/>
            <a:stCxn id="10" idx="2"/>
          </p:cNvCxnSpPr>
          <p:nvPr/>
        </p:nvCxnSpPr>
        <p:spPr>
          <a:xfrm rot="10800000" flipH="1" flipV="1">
            <a:off x="2711041" y="1121355"/>
            <a:ext cx="2086598" cy="3351015"/>
          </a:xfrm>
          <a:prstGeom prst="curvedConnector4">
            <a:avLst>
              <a:gd name="adj1" fmla="val -58320"/>
              <a:gd name="adj2" fmla="val 89357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구부러짐 76">
            <a:extLst>
              <a:ext uri="{FF2B5EF4-FFF2-40B4-BE49-F238E27FC236}">
                <a16:creationId xmlns:a16="http://schemas.microsoft.com/office/drawing/2014/main" id="{9B382FF7-8BD8-468C-E956-E5C058B05716}"/>
              </a:ext>
            </a:extLst>
          </p:cNvPr>
          <p:cNvCxnSpPr>
            <a:cxnSpLocks/>
            <a:stCxn id="108" idx="6"/>
            <a:endCxn id="9" idx="2"/>
          </p:cNvCxnSpPr>
          <p:nvPr/>
        </p:nvCxnSpPr>
        <p:spPr>
          <a:xfrm flipH="1">
            <a:off x="7394257" y="1266998"/>
            <a:ext cx="2210108" cy="3904700"/>
          </a:xfrm>
          <a:prstGeom prst="curvedConnector3">
            <a:avLst>
              <a:gd name="adj1" fmla="val -8640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연결선: 구부러짐 81">
            <a:extLst>
              <a:ext uri="{FF2B5EF4-FFF2-40B4-BE49-F238E27FC236}">
                <a16:creationId xmlns:a16="http://schemas.microsoft.com/office/drawing/2014/main" id="{F66A5157-4335-523C-657F-14407446D2FE}"/>
              </a:ext>
            </a:extLst>
          </p:cNvPr>
          <p:cNvCxnSpPr>
            <a:cxnSpLocks/>
            <a:stCxn id="109" idx="6"/>
            <a:endCxn id="9" idx="2"/>
          </p:cNvCxnSpPr>
          <p:nvPr/>
        </p:nvCxnSpPr>
        <p:spPr>
          <a:xfrm flipH="1">
            <a:off x="7394257" y="2059095"/>
            <a:ext cx="2210108" cy="3112603"/>
          </a:xfrm>
          <a:prstGeom prst="curvedConnector3">
            <a:avLst>
              <a:gd name="adj1" fmla="val -96851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연결선: 구부러짐 84">
            <a:extLst>
              <a:ext uri="{FF2B5EF4-FFF2-40B4-BE49-F238E27FC236}">
                <a16:creationId xmlns:a16="http://schemas.microsoft.com/office/drawing/2014/main" id="{707C0D35-9649-B348-D053-5BDE1662EAFC}"/>
              </a:ext>
            </a:extLst>
          </p:cNvPr>
          <p:cNvCxnSpPr>
            <a:cxnSpLocks/>
            <a:stCxn id="110" idx="6"/>
            <a:endCxn id="9" idx="2"/>
          </p:cNvCxnSpPr>
          <p:nvPr/>
        </p:nvCxnSpPr>
        <p:spPr>
          <a:xfrm flipH="1">
            <a:off x="7394257" y="2851192"/>
            <a:ext cx="2210108" cy="2320506"/>
          </a:xfrm>
          <a:prstGeom prst="curvedConnector3">
            <a:avLst>
              <a:gd name="adj1" fmla="val -93508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연결선: 구부러짐 88">
            <a:extLst>
              <a:ext uri="{FF2B5EF4-FFF2-40B4-BE49-F238E27FC236}">
                <a16:creationId xmlns:a16="http://schemas.microsoft.com/office/drawing/2014/main" id="{B9BEC183-0823-EAC0-27CD-5FE34E89E084}"/>
              </a:ext>
            </a:extLst>
          </p:cNvPr>
          <p:cNvCxnSpPr>
            <a:cxnSpLocks/>
            <a:stCxn id="111" idx="6"/>
            <a:endCxn id="9" idx="2"/>
          </p:cNvCxnSpPr>
          <p:nvPr/>
        </p:nvCxnSpPr>
        <p:spPr>
          <a:xfrm flipH="1">
            <a:off x="7394257" y="3643289"/>
            <a:ext cx="2210108" cy="1528409"/>
          </a:xfrm>
          <a:prstGeom prst="curvedConnector3">
            <a:avLst>
              <a:gd name="adj1" fmla="val -9058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타원 92">
            <a:extLst>
              <a:ext uri="{FF2B5EF4-FFF2-40B4-BE49-F238E27FC236}">
                <a16:creationId xmlns:a16="http://schemas.microsoft.com/office/drawing/2014/main" id="{02B04465-A368-FC39-364A-CB58E772CF24}"/>
              </a:ext>
            </a:extLst>
          </p:cNvPr>
          <p:cNvSpPr/>
          <p:nvPr/>
        </p:nvSpPr>
        <p:spPr>
          <a:xfrm>
            <a:off x="2714072" y="1538924"/>
            <a:ext cx="732532" cy="7621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0800" rIns="18000" bIns="10800"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Serial_2</a:t>
            </a:r>
            <a:endParaRPr lang="ko-KR" alt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556DD21D-8CB7-A91B-3CAF-6DAA18DC6766}"/>
              </a:ext>
            </a:extLst>
          </p:cNvPr>
          <p:cNvSpPr/>
          <p:nvPr/>
        </p:nvSpPr>
        <p:spPr>
          <a:xfrm>
            <a:off x="2711041" y="2353017"/>
            <a:ext cx="732532" cy="75445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0800" rIns="18000" bIns="10800"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Serial_3</a:t>
            </a:r>
            <a:endParaRPr lang="ko-KR" alt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19184508-5C2F-8C7D-44AB-907E4B91889C}"/>
              </a:ext>
            </a:extLst>
          </p:cNvPr>
          <p:cNvSpPr/>
          <p:nvPr/>
        </p:nvSpPr>
        <p:spPr>
          <a:xfrm>
            <a:off x="2711041" y="3180419"/>
            <a:ext cx="732532" cy="75445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0800" rIns="18000" bIns="10800"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Serial_4</a:t>
            </a:r>
            <a:endParaRPr lang="ko-KR" alt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B51A9426-48F9-D910-D937-5D33B9EAA4A6}"/>
              </a:ext>
            </a:extLst>
          </p:cNvPr>
          <p:cNvSpPr/>
          <p:nvPr/>
        </p:nvSpPr>
        <p:spPr>
          <a:xfrm>
            <a:off x="8871833" y="901404"/>
            <a:ext cx="732532" cy="731188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0800" rIns="18000" bIns="10800"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TCP_1</a:t>
            </a:r>
            <a:endParaRPr lang="ko-KR" alt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40DE2230-B291-9F80-B7F9-265F900581EC}"/>
              </a:ext>
            </a:extLst>
          </p:cNvPr>
          <p:cNvSpPr/>
          <p:nvPr/>
        </p:nvSpPr>
        <p:spPr>
          <a:xfrm>
            <a:off x="8871833" y="1693501"/>
            <a:ext cx="732532" cy="731188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0800" rIns="18000" bIns="10800"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TCP_2</a:t>
            </a:r>
            <a:endParaRPr lang="ko-KR" alt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920D73EF-1C69-4F2D-3998-A982A4BDD92E}"/>
              </a:ext>
            </a:extLst>
          </p:cNvPr>
          <p:cNvSpPr/>
          <p:nvPr/>
        </p:nvSpPr>
        <p:spPr>
          <a:xfrm>
            <a:off x="8871833" y="2485598"/>
            <a:ext cx="732532" cy="731188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0800" rIns="18000" bIns="10800"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TCP_3</a:t>
            </a:r>
            <a:endParaRPr lang="ko-KR" altLang="en-US" sz="900" dirty="0">
              <a:solidFill>
                <a:sysClr val="windowText" lastClr="000000"/>
              </a:solidFill>
            </a:endParaRP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DFC8FF1E-AB6C-6AF0-E3DE-5461AEEB5ADF}"/>
              </a:ext>
            </a:extLst>
          </p:cNvPr>
          <p:cNvSpPr/>
          <p:nvPr/>
        </p:nvSpPr>
        <p:spPr>
          <a:xfrm>
            <a:off x="8871833" y="3277695"/>
            <a:ext cx="732532" cy="731188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0800" rIns="18000" bIns="10800"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TCP_4</a:t>
            </a:r>
            <a:endParaRPr lang="ko-KR" altLang="en-US" sz="9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599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24</Words>
  <Application>Microsoft Office PowerPoint</Application>
  <PresentationFormat>와이드스크린</PresentationFormat>
  <Paragraphs>8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연섭 김</dc:creator>
  <cp:lastModifiedBy>연섭 김</cp:lastModifiedBy>
  <cp:revision>3</cp:revision>
  <dcterms:created xsi:type="dcterms:W3CDTF">2024-02-14T00:52:05Z</dcterms:created>
  <dcterms:modified xsi:type="dcterms:W3CDTF">2024-02-15T01:04:40Z</dcterms:modified>
</cp:coreProperties>
</file>

<file path=docProps/thumbnail.jpeg>
</file>